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08" r:id="rId2"/>
    <p:sldId id="360" r:id="rId3"/>
    <p:sldId id="359" r:id="rId4"/>
    <p:sldId id="291" r:id="rId5"/>
    <p:sldId id="364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58" r:id="rId16"/>
  </p:sldIdLst>
  <p:sldSz cx="12192000" cy="6858000"/>
  <p:notesSz cx="6858000" cy="9144000"/>
  <p:embeddedFontLst>
    <p:embeddedFont>
      <p:font typeface="仓耳青禾体-谷力 W05" panose="0201060003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itka Text" pitchFamily="2" charset="0"/>
      <p:regular r:id="rId23"/>
      <p:bold r:id="rId24"/>
      <p:italic r:id="rId25"/>
      <p:boldItalic r:id="rId26"/>
    </p:embeddedFont>
    <p:embeddedFont>
      <p:font typeface="微软雅黑" panose="020B0503020204020204" pitchFamily="34" charset="-122"/>
      <p:regular r:id="rId27"/>
      <p:bold r:id="rId28"/>
    </p:embeddedFont>
  </p:embeddedFontLst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1985"/>
    <a:srgbClr val="182987"/>
    <a:srgbClr val="87B8FA"/>
    <a:srgbClr val="0B58C1"/>
    <a:srgbClr val="3478D4"/>
    <a:srgbClr val="0ABBCA"/>
    <a:srgbClr val="3490C4"/>
    <a:srgbClr val="FF6546"/>
    <a:srgbClr val="FD0100"/>
    <a:srgbClr val="E8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2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t>2022/12/11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677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340" y="452120"/>
            <a:ext cx="1950720" cy="433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32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BAF49D6-10C3-44F3-B157-ED3704521C7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4B6A64-218D-4BB1-8D2C-1499EC2581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package" Target="../embeddings/Microsoft_Excel_Worksheet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>
            <a:off x="0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3145" y="2151366"/>
            <a:ext cx="8980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白盒测试之</a:t>
            </a:r>
            <a:r>
              <a:rPr lang="en-US" altLang="zh-CN" sz="66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GoogleTest</a:t>
            </a:r>
            <a:endParaRPr lang="en-US" altLang="zh-CN" sz="66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0304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2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503045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2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工作亮点及不足</a:t>
            </a:r>
            <a:endParaRPr lang="zh-CN" altLang="en-US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亮点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7915" y="898525"/>
            <a:ext cx="70256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、自动化测试思维（使用脚本工具实现自动化，提高效率）</a:t>
            </a:r>
          </a:p>
          <a:p>
            <a:r>
              <a:rPr lang="en-US" altLang="zh-CN" sz="1600" dirty="0"/>
              <a:t>	</a:t>
            </a:r>
            <a:endParaRPr lang="zh-CN" altLang="en-US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、善用工具提高效率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err="1"/>
              <a:t>onenote</a:t>
            </a:r>
            <a:r>
              <a:rPr lang="zh-CN" altLang="en-US" sz="1600" dirty="0"/>
              <a:t>笔记、</a:t>
            </a:r>
            <a:r>
              <a:rPr lang="en-US" altLang="zh-CN" sz="1600" dirty="0"/>
              <a:t>samba</a:t>
            </a:r>
            <a:r>
              <a:rPr lang="zh-CN" altLang="en-US" sz="1600" dirty="0"/>
              <a:t>工具实现</a:t>
            </a:r>
            <a:r>
              <a:rPr lang="en-US" altLang="zh-CN" sz="1600" dirty="0"/>
              <a:t>ubuntu</a:t>
            </a:r>
            <a:r>
              <a:rPr lang="zh-CN" altLang="en-US" sz="1600" dirty="0"/>
              <a:t>虚拟机与</a:t>
            </a:r>
            <a:r>
              <a:rPr lang="en-US" altLang="zh-CN" sz="1600" dirty="0"/>
              <a:t>window</a:t>
            </a:r>
            <a:r>
              <a:rPr lang="zh-CN" altLang="en-US" sz="1600" dirty="0"/>
              <a:t>共享文件、</a:t>
            </a:r>
            <a:r>
              <a:rPr lang="en-US" altLang="zh-CN" sz="1600" dirty="0" err="1"/>
              <a:t>svn</a:t>
            </a:r>
            <a:r>
              <a:rPr lang="zh-CN" altLang="en-US" sz="1600" dirty="0"/>
              <a:t>工具实现笔记本与台式机工作文档同步等。</a:t>
            </a:r>
          </a:p>
          <a:p>
            <a:endParaRPr lang="zh-CN" altLang="en-US" sz="1600" dirty="0"/>
          </a:p>
          <a:p>
            <a:r>
              <a:rPr lang="en-US" altLang="zh-CN" sz="1600" dirty="0"/>
              <a:t>3</a:t>
            </a:r>
            <a:r>
              <a:rPr lang="zh-CN" altLang="en-US" sz="1600" dirty="0"/>
              <a:t>、多思考改善测试方法</a:t>
            </a:r>
          </a:p>
          <a:p>
            <a:r>
              <a:rPr lang="en-US" altLang="zh-CN" sz="1600" dirty="0"/>
              <a:t>	</a:t>
            </a:r>
            <a:r>
              <a:rPr lang="zh-CN" altLang="en-US" sz="1600" dirty="0"/>
              <a:t>如：</a:t>
            </a:r>
          </a:p>
          <a:p>
            <a:r>
              <a:rPr lang="en-US" altLang="zh-CN" sz="1600" dirty="0"/>
              <a:t>		</a:t>
            </a:r>
            <a:endParaRPr lang="zh-CN" altLang="en-US" sz="1600" dirty="0"/>
          </a:p>
          <a:p>
            <a:r>
              <a:rPr lang="en-US" altLang="zh-CN" sz="1600" dirty="0"/>
              <a:t>	</a:t>
            </a:r>
          </a:p>
          <a:p>
            <a:r>
              <a:rPr lang="en-US" altLang="zh-CN" sz="1600" dirty="0"/>
              <a:t>4</a:t>
            </a:r>
            <a:r>
              <a:rPr lang="zh-CN" altLang="en-US" sz="1600" dirty="0"/>
              <a:t>、善于总结并输出文档</a:t>
            </a:r>
          </a:p>
          <a:p>
            <a:r>
              <a:rPr lang="en-US" altLang="zh-CN" sz="1600" dirty="0"/>
              <a:t>	</a:t>
            </a:r>
            <a:r>
              <a:rPr lang="zh-CN" altLang="en-US" sz="1600" dirty="0"/>
              <a:t>共输出文档</a:t>
            </a:r>
            <a:r>
              <a:rPr lang="en-US" altLang="zh-CN" sz="1600" dirty="0"/>
              <a:t>20+</a:t>
            </a:r>
            <a:r>
              <a:rPr lang="zh-CN" altLang="en-US" sz="1600" dirty="0"/>
              <a:t>篇</a:t>
            </a:r>
            <a:endParaRPr lang="en-US" altLang="zh-CN" sz="1600" dirty="0"/>
          </a:p>
          <a:p>
            <a:endParaRPr lang="en-US" altLang="zh-CN" sz="1600" dirty="0"/>
          </a:p>
        </p:txBody>
      </p:sp>
      <p:sp>
        <p:nvSpPr>
          <p:cNvPr id="3" name="椭圆 2"/>
          <p:cNvSpPr/>
          <p:nvPr/>
        </p:nvSpPr>
        <p:spPr>
          <a:xfrm>
            <a:off x="641350" y="4604385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8435" y="4572000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不足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2385" y="5093970"/>
            <a:ext cx="72942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1</a:t>
            </a:r>
            <a:r>
              <a:rPr lang="zh-CN" altLang="en-US" sz="1600"/>
              <a:t>、思考不够全面、写测试用例时测试场景覆盖不全等</a:t>
            </a:r>
          </a:p>
          <a:p>
            <a:r>
              <a:rPr lang="en-US" altLang="zh-CN" sz="1600"/>
              <a:t>	</a:t>
            </a:r>
            <a:r>
              <a:rPr lang="zh-CN" altLang="en-US" sz="1600"/>
              <a:t>如特殊车位类型（有角度、车位线不明显、障碍物类型等）</a:t>
            </a:r>
          </a:p>
          <a:p>
            <a:endParaRPr lang="zh-CN" altLang="en-US" sz="1600"/>
          </a:p>
          <a:p>
            <a:r>
              <a:rPr lang="en-US" altLang="zh-CN" sz="1600"/>
              <a:t>2</a:t>
            </a:r>
            <a:r>
              <a:rPr lang="zh-CN" altLang="en-US" sz="1600"/>
              <a:t>、产品实现流程不熟、定位问题不准确。</a:t>
            </a:r>
          </a:p>
          <a:p>
            <a:r>
              <a:rPr lang="en-US" altLang="zh-CN" sz="1600"/>
              <a:t>	</a:t>
            </a:r>
            <a:r>
              <a:rPr lang="zh-CN" altLang="en-US" sz="1600"/>
              <a:t>如</a:t>
            </a:r>
            <a:r>
              <a:rPr lang="en-US" altLang="zh-CN" sz="1600"/>
              <a:t>apa</a:t>
            </a:r>
            <a:r>
              <a:rPr lang="zh-CN" altLang="en-US" sz="1600"/>
              <a:t>测试中，车位贴图不准确，不知是</a:t>
            </a:r>
            <a:r>
              <a:rPr lang="en-US" altLang="zh-CN" sz="1600"/>
              <a:t>AUI</a:t>
            </a:r>
            <a:r>
              <a:rPr lang="zh-CN" altLang="en-US" sz="1600"/>
              <a:t>或是算法问题</a:t>
            </a: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31670" y="31667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71550" imgH="666750" progId="Word.Document.12">
                  <p:embed/>
                </p:oleObj>
              </mc:Choice>
              <mc:Fallback>
                <p:oleObj showAsIcon="1" r:id="rId2" imgW="971550" imgH="666750" progId="Word.Document.12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31670" y="31667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20" y="1259840"/>
            <a:ext cx="2342515" cy="58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3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计划及安排</a:t>
            </a:r>
            <a:endParaRPr lang="zh-CN" altLang="en-US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多学习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1465" y="1051560"/>
            <a:ext cx="67379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、学习测试工具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如：</a:t>
            </a:r>
            <a:r>
              <a:rPr lang="en-US" altLang="zh-CN" dirty="0"/>
              <a:t>shell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等</a:t>
            </a:r>
            <a:r>
              <a:rPr lang="en-US" altLang="zh-CN" dirty="0"/>
              <a:t>	</a:t>
            </a:r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、学习产品开发内部代码流程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如算法、</a:t>
            </a:r>
            <a:r>
              <a:rPr lang="en-US" altLang="zh-CN" dirty="0" err="1"/>
              <a:t>mcu</a:t>
            </a:r>
            <a:r>
              <a:rPr lang="zh-CN" altLang="en-US" dirty="0"/>
              <a:t>、</a:t>
            </a:r>
            <a:r>
              <a:rPr lang="en-US" altLang="zh-CN" dirty="0"/>
              <a:t>app</a:t>
            </a:r>
            <a:r>
              <a:rPr lang="zh-CN" altLang="en-US" dirty="0"/>
              <a:t>之间如何配合等。</a:t>
            </a:r>
          </a:p>
          <a:p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641350" y="298450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8435" y="2984500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多思考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61465" y="3594100"/>
            <a:ext cx="6737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思考测试方法</a:t>
            </a:r>
          </a:p>
          <a:p>
            <a:endParaRPr lang="zh-CN" altLang="en-US" dirty="0"/>
          </a:p>
          <a:p>
            <a:r>
              <a:rPr lang="zh-CN" altLang="en-US" dirty="0"/>
              <a:t>思考提高工作效率、测试效率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4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5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问答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 flipH="1">
            <a:off x="561841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5810" y="2008505"/>
            <a:ext cx="64687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 </a:t>
            </a:r>
            <a:r>
              <a:rPr lang="zh-CN" alt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</a:p>
        </p:txBody>
      </p:sp>
      <p:sp>
        <p:nvSpPr>
          <p:cNvPr id="8" name="矩形: 圆角 14"/>
          <p:cNvSpPr/>
          <p:nvPr/>
        </p:nvSpPr>
        <p:spPr>
          <a:xfrm>
            <a:off x="8073435" y="4386033"/>
            <a:ext cx="2662563" cy="807720"/>
          </a:xfrm>
          <a:prstGeom prst="roundRect">
            <a:avLst>
              <a:gd name="adj" fmla="val 48193"/>
            </a:avLst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08975" y="4559300"/>
            <a:ext cx="2355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主讲人：易万铭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38391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314190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 flipV="1">
            <a:off x="2882923" y="5613354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100000"/>
                </a:srgbClr>
              </a:gs>
              <a:gs pos="100000">
                <a:srgbClr val="5F1985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/>
          <p:cNvSpPr/>
          <p:nvPr/>
        </p:nvSpPr>
        <p:spPr>
          <a:xfrm>
            <a:off x="-2038" y="1"/>
            <a:ext cx="429195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700179" y="2344965"/>
            <a:ext cx="2150150" cy="923290"/>
          </a:xfrm>
          <a:prstGeom prst="rect">
            <a:avLst/>
          </a:prstGeom>
          <a:noFill/>
        </p:spPr>
        <p:txBody>
          <a:bodyPr wrap="square" lIns="108000" tIns="0" rIns="0" bIns="0" rtlCol="0" anchor="ctr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微软雅黑" panose="020B0503020204020204" charset="-122"/>
                <a:sym typeface="思源黑体" panose="020B0500000000000000" pitchFamily="34" charset="-122"/>
              </a:rPr>
              <a:t>目录</a:t>
            </a:r>
          </a:p>
        </p:txBody>
      </p:sp>
      <p:sp>
        <p:nvSpPr>
          <p:cNvPr id="8" name="Rectangle 3"/>
          <p:cNvSpPr/>
          <p:nvPr/>
        </p:nvSpPr>
        <p:spPr>
          <a:xfrm>
            <a:off x="901437" y="3472191"/>
            <a:ext cx="2592288" cy="65957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CONTENT</a:t>
            </a:r>
          </a:p>
        </p:txBody>
      </p:sp>
      <p:sp>
        <p:nvSpPr>
          <p:cNvPr id="5" name="半闭框 4"/>
          <p:cNvSpPr/>
          <p:nvPr/>
        </p:nvSpPr>
        <p:spPr>
          <a:xfrm rot="8100000">
            <a:off x="10884558" y="350324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76596" y="1518170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39135" y="1297845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隶书" panose="02010509060101010101" charset="-122"/>
              </a:rPr>
              <a:t>1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隶书" panose="02010509060101010101" charset="-122"/>
            </a:endParaRPr>
          </a:p>
        </p:txBody>
      </p:sp>
      <p:sp>
        <p:nvSpPr>
          <p:cNvPr id="32" name="ïṡľïḍè"/>
          <p:cNvSpPr txBox="1"/>
          <p:nvPr/>
        </p:nvSpPr>
        <p:spPr>
          <a:xfrm>
            <a:off x="6408906" y="1685781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fontAlgn="auto" hangingPunct="1">
              <a:spcBef>
                <a:spcPts val="0"/>
              </a:spcBef>
              <a:buClrTx/>
              <a:buSzTx/>
              <a:buFontTx/>
            </a:pPr>
            <a:r>
              <a:rPr lang="zh-CN" altLang="en-US" sz="3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白盒测试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76596" y="2626165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39135" y="2405841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ïṡľïḍè"/>
          <p:cNvSpPr txBox="1"/>
          <p:nvPr/>
        </p:nvSpPr>
        <p:spPr>
          <a:xfrm>
            <a:off x="6395053" y="2764000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en-US" altLang="zh-CN" sz="30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276596" y="3684898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39135" y="3480223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</a:p>
        </p:txBody>
      </p:sp>
      <p:sp>
        <p:nvSpPr>
          <p:cNvPr id="38" name="ïṡľïḍè"/>
          <p:cNvSpPr txBox="1"/>
          <p:nvPr/>
        </p:nvSpPr>
        <p:spPr>
          <a:xfrm>
            <a:off x="6465254" y="3827687"/>
            <a:ext cx="3209420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下的</a:t>
            </a: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276596" y="4792893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39135" y="4563143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41" name="ïṡľïḍè"/>
          <p:cNvSpPr txBox="1"/>
          <p:nvPr/>
        </p:nvSpPr>
        <p:spPr>
          <a:xfrm>
            <a:off x="6465254" y="4917210"/>
            <a:ext cx="3301783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报告可视化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1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白盒测试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134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E97553-76D2-AFA6-E3EE-B801D2BF7F52}"/>
              </a:ext>
            </a:extLst>
          </p:cNvPr>
          <p:cNvSpPr txBox="1"/>
          <p:nvPr/>
        </p:nvSpPr>
        <p:spPr>
          <a:xfrm>
            <a:off x="641350" y="1085039"/>
            <a:ext cx="10116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白盒测试也称结构测试或逻辑驱动测试，是针对被测单元内部是如何进行工作的测试。它根据程序的控制结构设计测试用例，主要用于软件或程序验证。如：</a:t>
            </a:r>
            <a:endParaRPr lang="en-US" altLang="zh-CN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sz="2400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r>
              <a:rPr lang="en-US" altLang="zh-CN" sz="2400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endParaRPr lang="zh-CN" altLang="en-US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E5844A-7FB6-DF17-C466-21D7BBC0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7" y="2377700"/>
            <a:ext cx="4598894" cy="37707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2C01AC-FE52-9C9F-C1C7-F07FC9C50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27" y="2377700"/>
            <a:ext cx="5628714" cy="3721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134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E28AA-C4CD-E36A-5A57-378C33751B53}"/>
              </a:ext>
            </a:extLst>
          </p:cNvPr>
          <p:cNvSpPr txBox="1"/>
          <p:nvPr/>
        </p:nvSpPr>
        <p:spPr>
          <a:xfrm>
            <a:off x="421341" y="510989"/>
            <a:ext cx="9816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白盒测试法检查程序内部逻辑结构，对所有逻辑路径进行测试，是一种穷举路径的测试方法。但即使每条路径都测试过了，仍然可能存在错误。因为：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穷举路径测试无法检查出程序本身是否违反了设计规范，即程序是否是一个错误的程序。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穷举路径测试不可能查出程序因为遗漏路径而出错。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穷举路径测试发现不了一些与数据相关的错误。</a:t>
            </a: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BD549B-4E80-1167-73D4-2DCDA129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" y="2265315"/>
            <a:ext cx="3484749" cy="36693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2EBABE-C0A0-65BA-FC19-5369A204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7" y="2265315"/>
            <a:ext cx="3915056" cy="36693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BA4E21-D3FD-9E09-7F8B-34160C981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050" y="2265315"/>
            <a:ext cx="4044203" cy="366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134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050" y="1109345"/>
            <a:ext cx="10408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、困难：未知算法源码编译依赖的工具包及工具包版本，安装过新的工具包会导致算法源码编译失败；</a:t>
            </a:r>
          </a:p>
          <a:p>
            <a:r>
              <a:rPr lang="en-US" altLang="zh-CN"/>
              <a:t>		   </a:t>
            </a:r>
            <a:r>
              <a:rPr lang="zh-CN" altLang="en-US"/>
              <a:t>网上查询的解决方法不适用；</a:t>
            </a:r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、解决：咨询开发及自行根据报错查阅资料</a:t>
            </a:r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61160" y="273177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71550" imgH="666750" progId="Word.Document.12">
                  <p:embed/>
                </p:oleObj>
              </mc:Choice>
              <mc:Fallback>
                <p:oleObj showAsIcon="1" r:id="rId2" imgW="971550" imgH="66675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1160" y="273177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学习大通项目编译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包</a:t>
            </a:r>
          </a:p>
        </p:txBody>
      </p:sp>
      <p:sp>
        <p:nvSpPr>
          <p:cNvPr id="8" name="右箭头 7"/>
          <p:cNvSpPr/>
          <p:nvPr/>
        </p:nvSpPr>
        <p:spPr>
          <a:xfrm>
            <a:off x="6227445" y="2860040"/>
            <a:ext cx="1008380" cy="304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7915" y="1686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根据操作文档学习编译过程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79335" y="1686560"/>
            <a:ext cx="4457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根据编译过程输出编译脚本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0" y="2054860"/>
            <a:ext cx="5039360" cy="1914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00" y="3065145"/>
            <a:ext cx="3358515" cy="21348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235825" y="5461000"/>
            <a:ext cx="4792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脚本说明：将编译过程中修改文件内容的步骤写入脚本，运行脚本时自动修改文件内容并编译，减少手动操作，提高效率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12125" y="213741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4" imgW="971550" imgH="666750" progId="Package">
                  <p:embed/>
                </p:oleObj>
              </mc:Choice>
              <mc:Fallback>
                <p:oleObj showAsIcon="1" r:id="rId4" imgW="971550" imgH="66675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12125" y="213741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基线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APA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8050" y="1252855"/>
            <a:ext cx="1062926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、学习</a:t>
            </a:r>
            <a:r>
              <a:rPr lang="en-US" altLang="zh-CN"/>
              <a:t>APA</a:t>
            </a:r>
            <a:r>
              <a:rPr lang="zh-CN" altLang="en-US"/>
              <a:t>测试中一些数据的测试并输出文档</a:t>
            </a:r>
            <a:r>
              <a:rPr lang="en-US" altLang="zh-CN"/>
              <a:t>3</a:t>
            </a:r>
            <a:r>
              <a:rPr lang="zh-CN" altLang="en-US"/>
              <a:t>篇</a:t>
            </a:r>
          </a:p>
          <a:p>
            <a:r>
              <a:rPr lang="en-US" altLang="zh-CN"/>
              <a:t>	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、较场尾出差</a:t>
            </a:r>
          </a:p>
          <a:p>
            <a:r>
              <a:rPr lang="en-US" altLang="zh-CN"/>
              <a:t>	a</a:t>
            </a:r>
            <a:r>
              <a:rPr lang="zh-CN" altLang="en-US"/>
              <a:t>、熟悉测试环境搭建（单板烧录、更换</a:t>
            </a:r>
            <a:r>
              <a:rPr lang="en-US" altLang="zh-CN"/>
              <a:t>app</a:t>
            </a:r>
            <a:r>
              <a:rPr lang="zh-CN" altLang="en-US"/>
              <a:t>包、保存</a:t>
            </a:r>
            <a:r>
              <a:rPr lang="en-US" altLang="zh-CN"/>
              <a:t>log</a:t>
            </a:r>
            <a:r>
              <a:rPr lang="zh-CN" altLang="en-US"/>
              <a:t>等）</a:t>
            </a:r>
          </a:p>
          <a:p>
            <a:r>
              <a:rPr lang="en-US" altLang="zh-CN"/>
              <a:t>	b</a:t>
            </a:r>
            <a:r>
              <a:rPr lang="zh-CN" altLang="en-US"/>
              <a:t>、自动泊车测试</a:t>
            </a:r>
          </a:p>
          <a:p>
            <a:r>
              <a:rPr lang="en-US" altLang="zh-CN"/>
              <a:t>		</a:t>
            </a:r>
            <a:r>
              <a:rPr lang="zh-CN" altLang="en-US"/>
              <a:t>编写自动化脚本（脚本中修改参数文件、自动运行</a:t>
            </a:r>
            <a:r>
              <a:rPr lang="en-US" altLang="zh-CN"/>
              <a:t>app</a:t>
            </a:r>
            <a:r>
              <a:rPr lang="zh-CN" altLang="en-US"/>
              <a:t>、泊车结束后自动保存</a:t>
            </a:r>
            <a:r>
              <a:rPr lang="en-US" altLang="zh-CN"/>
              <a:t>log</a:t>
            </a:r>
            <a:r>
              <a:rPr lang="zh-CN" altLang="en-US"/>
              <a:t>）</a:t>
            </a:r>
          </a:p>
          <a:p>
            <a:r>
              <a:rPr lang="en-US" altLang="zh-CN"/>
              <a:t>		</a:t>
            </a:r>
            <a:r>
              <a:rPr lang="zh-CN" altLang="en-US"/>
              <a:t>由于当时只是调试版本，很多东西都在变，脚本并不适用，脚本并未继续完善。</a:t>
            </a:r>
          </a:p>
          <a:p>
            <a:r>
              <a:rPr lang="en-US" altLang="zh-CN"/>
              <a:t>		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、了解开发流程、算法的一些参数说明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30" y="1626235"/>
            <a:ext cx="6619240" cy="1190625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62455" y="454279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3" imgW="971550" imgH="666750" progId="Package">
                  <p:embed/>
                </p:oleObj>
              </mc:Choice>
              <mc:Fallback>
                <p:oleObj showAsIcon="1" r:id="rId3" imgW="971550" imgH="666750" progId="Package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2455" y="454279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远特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APA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9825" y="1252855"/>
            <a:ext cx="702564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、提前完成测试方案及测试用例（</a:t>
            </a:r>
            <a:r>
              <a:rPr lang="en-US" altLang="zh-CN"/>
              <a:t>116</a:t>
            </a:r>
            <a:r>
              <a:rPr lang="zh-CN" altLang="en-US"/>
              <a:t>条车机部分基础用例，车位覆盖部分暂沿用基线的用例）编写</a:t>
            </a:r>
          </a:p>
          <a:p>
            <a:r>
              <a:rPr lang="en-US" altLang="zh-CN"/>
              <a:t>	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	</a:t>
            </a:r>
          </a:p>
          <a:p>
            <a:r>
              <a:rPr lang="en-US" altLang="zh-CN"/>
              <a:t>2</a:t>
            </a:r>
            <a:r>
              <a:rPr lang="zh-CN" altLang="en-US"/>
              <a:t>、环境搭建</a:t>
            </a:r>
          </a:p>
          <a:p>
            <a:r>
              <a:rPr lang="en-US" altLang="zh-CN"/>
              <a:t>	</a:t>
            </a:r>
            <a:r>
              <a:rPr lang="zh-CN" altLang="en-US"/>
              <a:t>已完成欧尚车整套测试环境安装；包括摄像头、显示器等，并整理线材保证测试环境的整洁。</a:t>
            </a:r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、采图及标定</a:t>
            </a:r>
          </a:p>
          <a:p>
            <a:r>
              <a:rPr lang="en-US" altLang="zh-CN"/>
              <a:t>	#8573  #8609</a:t>
            </a:r>
          </a:p>
          <a:p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、轮速脉冲标定</a:t>
            </a:r>
          </a:p>
          <a:p>
            <a:r>
              <a:rPr lang="en-US" altLang="zh-CN"/>
              <a:t>	#8362</a:t>
            </a:r>
          </a:p>
          <a:p>
            <a:endParaRPr lang="en-US" altLang="zh-CN"/>
          </a:p>
          <a:p>
            <a:r>
              <a:rPr lang="en-US" altLang="zh-CN"/>
              <a:t>5</a:t>
            </a:r>
            <a:r>
              <a:rPr lang="zh-CN" altLang="en-US"/>
              <a:t>、车位搜索测试</a:t>
            </a:r>
          </a:p>
          <a:p>
            <a:r>
              <a:rPr lang="en-US" altLang="zh-CN"/>
              <a:t>	</a:t>
            </a:r>
            <a:r>
              <a:rPr lang="zh-CN" altLang="en-US"/>
              <a:t>配合开发调试</a:t>
            </a:r>
            <a:r>
              <a:rPr lang="en-US" altLang="zh-CN"/>
              <a:t>+</a:t>
            </a:r>
            <a:r>
              <a:rPr lang="zh-CN" altLang="en-US"/>
              <a:t>测试，已成功搜索车位。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33220" y="203200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71550" imgH="666750" progId="Word.Document.8">
                  <p:embed/>
                </p:oleObj>
              </mc:Choice>
              <mc:Fallback>
                <p:oleObj showAsIcon="1" r:id="rId2" imgW="971550" imgH="666750" progId="Word.Document.8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3220" y="203200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72105" y="203200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4" imgW="971550" imgH="666750" progId="Excel.Sheet.12">
                  <p:embed/>
                </p:oleObj>
              </mc:Choice>
              <mc:Fallback>
                <p:oleObj showAsIcon="1" r:id="rId4" imgW="971550" imgH="666750" progId="Excel.Sheet.12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2105" y="203200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M2Q5NjNhYmQ5YzE3ODZkMGNmMTkxMDI0MWMxMDVlMGYifQ=="/>
  <p:tag name="KSO_WPP_MARK_KEY" val="7a048773-735b-4a3d-9c01-673aab4a33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08230036"/>
  <p:tag name="MH_LIBRARY" val="CONTENTS"/>
  <p:tag name="MH_TYPE" val="OTHERS"/>
  <p:tag name="ID" val="553514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681</Words>
  <Application>Microsoft Office PowerPoint</Application>
  <PresentationFormat>宽屏</PresentationFormat>
  <Paragraphs>110</Paragraphs>
  <Slides>15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思源黑体</vt:lpstr>
      <vt:lpstr>仓耳青禾体-谷力 W05</vt:lpstr>
      <vt:lpstr>微软雅黑</vt:lpstr>
      <vt:lpstr>Arial</vt:lpstr>
      <vt:lpstr>Sitka Text</vt:lpstr>
      <vt:lpstr>三极准柔宋</vt:lpstr>
      <vt:lpstr>Calibri</vt:lpstr>
      <vt:lpstr>Office Theme</vt:lpstr>
      <vt:lpstr>Microsoft Word Document</vt:lpstr>
      <vt:lpstr>Package</vt:lpstr>
      <vt:lpstr>Microsoft Word 97 - 2003 Document</vt:lpstr>
      <vt:lpstr>Microsoft Excel 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Y yardie</cp:lastModifiedBy>
  <cp:revision>225</cp:revision>
  <dcterms:created xsi:type="dcterms:W3CDTF">2019-08-07T06:22:00Z</dcterms:created>
  <dcterms:modified xsi:type="dcterms:W3CDTF">2022-12-11T12:13:41Z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27D1245A83234762B83E3BD468AC11DB</vt:lpwstr>
  </property>
</Properties>
</file>